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402" r:id="rId3"/>
    <p:sldId id="418" r:id="rId4"/>
    <p:sldId id="419" r:id="rId5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9631" autoAdjust="0"/>
  </p:normalViewPr>
  <p:slideViewPr>
    <p:cSldViewPr snapToGrid="0">
      <p:cViewPr varScale="1">
        <p:scale>
          <a:sx n="92" d="100"/>
          <a:sy n="92" d="100"/>
        </p:scale>
        <p:origin x="160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19/04/2021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19. 04. 2021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593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992201" y="3271104"/>
            <a:ext cx="7942238" cy="2676455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621696" y="6457411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-72930" y="5580063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5400" dirty="0" smtClean="0">
                <a:solidFill>
                  <a:srgbClr val="002060"/>
                </a:solidFill>
              </a:rPr>
              <a:t>DOMENA Pametna mesta in skupnosti</a:t>
            </a:r>
          </a:p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 19.4.2021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293688" y="-130606"/>
            <a:ext cx="6411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</a:rPr>
              <a:t>Potek spletne konference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0" y="895078"/>
            <a:ext cx="900176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Uvod –SVRK (5min)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Predstavitev PPU s predlaganimi FP in PS   SRIP  </a:t>
            </a:r>
            <a:r>
              <a:rPr lang="sl-SI" altLang="en-US" sz="3200" b="1" dirty="0">
                <a:solidFill>
                  <a:srgbClr val="002060"/>
                </a:solidFill>
              </a:rPr>
              <a:t>PMIS 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(60  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prejete pobude najavljene s prijavo   (30 - 40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ostala vprašanja (20 - 30 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Vaši moderatorji:  	- SVRK/ S4 </a:t>
            </a:r>
            <a:r>
              <a:rPr lang="sl-SI" altLang="en-US" b="1" dirty="0" smtClean="0">
                <a:solidFill>
                  <a:srgbClr val="002060"/>
                </a:solidFill>
              </a:rPr>
              <a:t>Marko Hren 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in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>
                <a:solidFill>
                  <a:srgbClr val="002060"/>
                </a:solidFill>
              </a:rPr>
              <a:t>	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		 	- SRIP   PMIS Nevenka Cukjati 					in Andreja Lampe</a:t>
            </a:r>
            <a:r>
              <a:rPr lang="sl-SI" altLang="en-US" b="1" dirty="0" smtClean="0">
                <a:solidFill>
                  <a:srgbClr val="002060"/>
                </a:solidFill>
              </a:rPr>
              <a:t>  </a:t>
            </a:r>
            <a:endParaRPr lang="sl-SI" altLang="en-US" sz="2400" b="1" dirty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Spletno razpravo snemamo!</a:t>
            </a:r>
            <a:endParaRPr lang="sl-SI" altLang="en-US" sz="24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Izklopite prosim mikrofone!</a:t>
            </a: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391" y="48242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FOKUS WEBINARJEV  W2 – W10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215758" y="1643864"/>
            <a:ext cx="8193952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PROCES PODJETNIŠKEGA ODKRIVANJA Z DELEŽNIKI ZUNAJ SRIP, dodatne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UTEMELJITVE</a:t>
            </a:r>
            <a:r>
              <a:rPr lang="sl-SI" altLang="en-US" b="1" dirty="0" smtClean="0">
                <a:solidFill>
                  <a:srgbClr val="002060"/>
                </a:solidFill>
              </a:rPr>
              <a:t> domen,     </a:t>
            </a:r>
            <a:r>
              <a:rPr lang="sl-SI" altLang="en-US" b="1" dirty="0">
                <a:solidFill>
                  <a:srgbClr val="002060"/>
                </a:solidFill>
              </a:rPr>
              <a:t>nadaljnje 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  <a:r>
              <a:rPr lang="sl-SI" alt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 , optimizacija strukture prioritet ipd.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sl-SI" altLang="en-US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V tej fazi priprave S4 ne razpravljamo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razpoložljivih EU, nacionalnih…sredstvih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internacionalizaciji</a:t>
            </a:r>
            <a:r>
              <a:rPr lang="sl-SI" altLang="en-US" b="1" dirty="0">
                <a:solidFill>
                  <a:srgbClr val="002060"/>
                </a:solidFill>
              </a:rPr>
              <a:t> 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600" b="1" dirty="0" smtClean="0">
                <a:solidFill>
                  <a:srgbClr val="002060"/>
                </a:solidFill>
              </a:rPr>
              <a:t> </a:t>
            </a:r>
            <a:endParaRPr lang="sl-SI" alt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Zaobljeni pravokotnik 1"/>
          <p:cNvSpPr/>
          <p:nvPr/>
        </p:nvSpPr>
        <p:spPr>
          <a:xfrm>
            <a:off x="2999509" y="6098772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616" y="478889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82933" y="5493327"/>
            <a:ext cx="6878760" cy="1364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4300" dirty="0" smtClean="0">
                <a:solidFill>
                  <a:srgbClr val="002060"/>
                </a:solidFill>
              </a:rPr>
              <a:t>HVALA</a:t>
            </a:r>
          </a:p>
          <a:p>
            <a:pPr algn="ctr"/>
            <a:r>
              <a:rPr lang="sl-SI" sz="3800" dirty="0" smtClean="0">
                <a:solidFill>
                  <a:srgbClr val="002060"/>
                </a:solidFill>
              </a:rPr>
              <a:t>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ctr"/>
            <a:r>
              <a:rPr lang="sl-SI" dirty="0" smtClean="0">
                <a:hlinkClick r:id="rId2"/>
              </a:rPr>
              <a:t>s4.svrk@gov.si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accent6">
                    <a:lumMod val="50000"/>
                  </a:schemeClr>
                </a:solidFill>
              </a:rPr>
              <a:t>– 24/7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5724</TotalTime>
  <Words>116</Words>
  <Application>Microsoft Office PowerPoint</Application>
  <PresentationFormat>Diaprojekcija na zaslonu (4:3)</PresentationFormat>
  <Paragraphs>28</Paragraphs>
  <Slides>4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S4 – Proces podjetniškega odkrivanja - 3.faza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Marko Hren</cp:lastModifiedBy>
  <cp:revision>512</cp:revision>
  <cp:lastPrinted>2021-04-15T06:36:19Z</cp:lastPrinted>
  <dcterms:created xsi:type="dcterms:W3CDTF">2015-02-26T08:26:11Z</dcterms:created>
  <dcterms:modified xsi:type="dcterms:W3CDTF">2021-04-19T05:45:33Z</dcterms:modified>
</cp:coreProperties>
</file>